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786B-2389-41A5-B42D-653D7CE6C8C4}" type="datetimeFigureOut">
              <a:rPr lang="en-US" smtClean="0"/>
              <a:t>10/1/2010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BE49-47FC-4A29-B392-2AF73C8BB8A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786B-2389-41A5-B42D-653D7CE6C8C4}" type="datetimeFigureOut">
              <a:rPr lang="en-US" smtClean="0"/>
              <a:t>10/1/2010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BE49-47FC-4A29-B392-2AF73C8BB8A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786B-2389-41A5-B42D-653D7CE6C8C4}" type="datetimeFigureOut">
              <a:rPr lang="en-US" smtClean="0"/>
              <a:t>10/1/2010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BE49-47FC-4A29-B392-2AF73C8BB8A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786B-2389-41A5-B42D-653D7CE6C8C4}" type="datetimeFigureOut">
              <a:rPr lang="en-US" smtClean="0"/>
              <a:t>10/1/2010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BE49-47FC-4A29-B392-2AF73C8BB8A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786B-2389-41A5-B42D-653D7CE6C8C4}" type="datetimeFigureOut">
              <a:rPr lang="en-US" smtClean="0"/>
              <a:t>10/1/2010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BE49-47FC-4A29-B392-2AF73C8BB8A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786B-2389-41A5-B42D-653D7CE6C8C4}" type="datetimeFigureOut">
              <a:rPr lang="en-US" smtClean="0"/>
              <a:t>10/1/2010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BE49-47FC-4A29-B392-2AF73C8BB8A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786B-2389-41A5-B42D-653D7CE6C8C4}" type="datetimeFigureOut">
              <a:rPr lang="en-US" smtClean="0"/>
              <a:t>10/1/2010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BE49-47FC-4A29-B392-2AF73C8BB8A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786B-2389-41A5-B42D-653D7CE6C8C4}" type="datetimeFigureOut">
              <a:rPr lang="en-US" smtClean="0"/>
              <a:t>10/1/2010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BE49-47FC-4A29-B392-2AF73C8BB8A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786B-2389-41A5-B42D-653D7CE6C8C4}" type="datetimeFigureOut">
              <a:rPr lang="en-US" smtClean="0"/>
              <a:t>10/1/2010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BE49-47FC-4A29-B392-2AF73C8BB8A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786B-2389-41A5-B42D-653D7CE6C8C4}" type="datetimeFigureOut">
              <a:rPr lang="en-US" smtClean="0"/>
              <a:t>10/1/2010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BE49-47FC-4A29-B392-2AF73C8BB8A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9786B-2389-41A5-B42D-653D7CE6C8C4}" type="datetimeFigureOut">
              <a:rPr lang="en-US" smtClean="0"/>
              <a:t>10/1/2010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BE49-47FC-4A29-B392-2AF73C8BB8A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9786B-2389-41A5-B42D-653D7CE6C8C4}" type="datetimeFigureOut">
              <a:rPr lang="en-US" smtClean="0"/>
              <a:t>10/1/2010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2BE49-47FC-4A29-B392-2AF73C8BB8AC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28728" y="428604"/>
            <a:ext cx="666746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Learning Journal</a:t>
            </a:r>
            <a:endParaRPr lang="en-US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6000768"/>
            <a:ext cx="8286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 smtClean="0">
                <a:solidFill>
                  <a:srgbClr val="7030A0"/>
                </a:solidFill>
              </a:rPr>
              <a:t>BY EMMA FERGUSSON</a:t>
            </a:r>
            <a:endParaRPr lang="en-AU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3042" y="2928934"/>
            <a:ext cx="6572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/>
              <a:t>YEAR 8 COLLABORATIVE UNIT 2010</a:t>
            </a:r>
            <a:endParaRPr lang="en-AU" sz="36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7 DAY 4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357158" y="1785926"/>
            <a:ext cx="83582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b="1" u="sng" dirty="0" smtClean="0"/>
              <a:t>WHAT I DID TODAY:</a:t>
            </a:r>
          </a:p>
          <a:p>
            <a:r>
              <a:rPr lang="en-AU" dirty="0" smtClean="0"/>
              <a:t>GOT MY LAPTOP OUT. LOOKED THROUGH THE PROGRESS REPORT ON MOODLE. WENT BACK AND DID MY LEARNING GOALS FROM WEEK 4.</a:t>
            </a:r>
            <a:endParaRPr lang="en-AU" dirty="0" smtClean="0"/>
          </a:p>
          <a:p>
            <a:r>
              <a:rPr lang="en-AU" b="1" u="sng" dirty="0" smtClean="0"/>
              <a:t>WHAT I ACHIEVED TODAY:</a:t>
            </a:r>
          </a:p>
          <a:p>
            <a:r>
              <a:rPr lang="en-AU" dirty="0" smtClean="0"/>
              <a:t>CAUGHT UP ON WORK I HAVE MISSED OUT ON OVER THE DAYS THAT I HAVEN’T BEEN AT SCHOOL.</a:t>
            </a:r>
          </a:p>
          <a:p>
            <a:r>
              <a:rPr lang="en-AU" b="1" u="sng" dirty="0" smtClean="0"/>
              <a:t>DID YOU LEARN A NEW SKILL OR DEVELOP SOME NEW UNDERSTANDING:</a:t>
            </a:r>
          </a:p>
          <a:p>
            <a:r>
              <a:rPr lang="en-AU" dirty="0" smtClean="0"/>
              <a:t>NO NOT REALLY</a:t>
            </a:r>
            <a:endParaRPr lang="en-AU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7 DAY 5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428596" y="1571612"/>
            <a:ext cx="83582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b="1" u="sng" dirty="0" smtClean="0"/>
              <a:t>WHAT I DID TODAY:</a:t>
            </a:r>
          </a:p>
          <a:p>
            <a:r>
              <a:rPr lang="en-AU" dirty="0" smtClean="0"/>
              <a:t>GOT MY LAPTOP. UPDATED MY LEARNING JOURNAL. EVACUATION DRILL PERIOD 2.</a:t>
            </a:r>
          </a:p>
          <a:p>
            <a:r>
              <a:rPr lang="en-AU" b="1" u="sng" dirty="0" smtClean="0"/>
              <a:t>WHAT I ACHIEVED TODAY:</a:t>
            </a:r>
          </a:p>
          <a:p>
            <a:r>
              <a:rPr lang="en-AU" dirty="0" smtClean="0"/>
              <a:t>CAUGHT UP ON MY LEARNONG JOURNAL.</a:t>
            </a:r>
            <a:endParaRPr lang="en-AU" dirty="0" smtClean="0"/>
          </a:p>
          <a:p>
            <a:r>
              <a:rPr lang="en-AU" b="1" u="sng" dirty="0" smtClean="0"/>
              <a:t>DID YOU LEARN A NEW SKILL OR DEVELOP SOME NEW UNDERSTANDING:</a:t>
            </a:r>
          </a:p>
          <a:p>
            <a:r>
              <a:rPr lang="en-AU" dirty="0" smtClean="0"/>
              <a:t>LEARNT WHAT TO DO IN AN EVACUATION.</a:t>
            </a:r>
            <a:endParaRPr lang="en-AU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10 DAY 1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214282" y="1500174"/>
            <a:ext cx="864399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b="1" u="sng" dirty="0" smtClean="0"/>
              <a:t>WHAT I DID TODAY:</a:t>
            </a:r>
          </a:p>
          <a:p>
            <a:r>
              <a:rPr lang="en-AU" dirty="0" smtClean="0"/>
              <a:t>GOT LAPTOP. WENT THROUGH ALL THE MAKING A WIKI TUTORIALS. MADE WIKI ACCOUNT.</a:t>
            </a:r>
          </a:p>
          <a:p>
            <a:r>
              <a:rPr lang="en-AU" b="1" u="sng" dirty="0" smtClean="0"/>
              <a:t>WHAT I ACHIEVED TODAY:</a:t>
            </a:r>
          </a:p>
          <a:p>
            <a:r>
              <a:rPr lang="en-AU" dirty="0" smtClean="0"/>
              <a:t>MADE WIKI ACCOUNT</a:t>
            </a:r>
          </a:p>
          <a:p>
            <a:r>
              <a:rPr lang="en-AU" b="1" u="sng" dirty="0" smtClean="0"/>
              <a:t>DID YOU LEARN A NEW SKILL OR DEVELOP SOME NEW UNDERSTANDING:</a:t>
            </a:r>
          </a:p>
          <a:p>
            <a:r>
              <a:rPr lang="en-AU" dirty="0" smtClean="0"/>
              <a:t>LEARNT HOW TO MAKE WIKI ACCOUNTS</a:t>
            </a:r>
            <a:endParaRPr lang="en-AU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10 DAY 2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285720" y="1785926"/>
            <a:ext cx="84296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b="1" u="sng" dirty="0" smtClean="0"/>
              <a:t>WHAT I DID TODAY:</a:t>
            </a:r>
          </a:p>
          <a:p>
            <a:r>
              <a:rPr lang="en-AU" dirty="0" smtClean="0"/>
              <a:t>GOT MY LAPTOP. LEARNT HOW TO USE MY WIKISPACE. UPLOADED SOME OF MY COLLABORATIVE UNIT FILES ONTO MY WIKISPACE</a:t>
            </a:r>
          </a:p>
          <a:p>
            <a:r>
              <a:rPr lang="en-AU" b="1" u="sng" dirty="0" smtClean="0"/>
              <a:t>WHAT I ACHIEVED TODAY:</a:t>
            </a:r>
          </a:p>
          <a:p>
            <a:r>
              <a:rPr lang="en-AU" dirty="0" smtClean="0"/>
              <a:t>UPLOADED STUFF TO MY WIKISPACE</a:t>
            </a:r>
          </a:p>
          <a:p>
            <a:r>
              <a:rPr lang="en-AU" b="1" u="sng" dirty="0" smtClean="0"/>
              <a:t>DID YOU LEARN A NEW SKILL OR DEVELOP SOME NEW UNDERSTANDING:</a:t>
            </a:r>
          </a:p>
          <a:p>
            <a:r>
              <a:rPr lang="en-AU" dirty="0" smtClean="0"/>
              <a:t>LEARNT HOW TO USE WIKISPACE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10 DAY 3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285720" y="1571612"/>
            <a:ext cx="85725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b="1" u="sng" dirty="0" smtClean="0"/>
              <a:t>WHAT I DID TODAY:</a:t>
            </a:r>
          </a:p>
          <a:p>
            <a:r>
              <a:rPr lang="en-AU" dirty="0" smtClean="0"/>
              <a:t>GOT MY LAPTOP. PLAYED AROUND ON MY WIKISPACE SO I COULD GET TO KNOW HOW TO USE IT.</a:t>
            </a:r>
            <a:endParaRPr lang="en-AU" dirty="0" smtClean="0"/>
          </a:p>
          <a:p>
            <a:r>
              <a:rPr lang="en-AU" b="1" u="sng" dirty="0" smtClean="0"/>
              <a:t>WHAT I ACHIEVED TODAY:</a:t>
            </a:r>
          </a:p>
          <a:p>
            <a:r>
              <a:rPr lang="en-AU" dirty="0" smtClean="0"/>
              <a:t>NOT MUCH</a:t>
            </a:r>
          </a:p>
          <a:p>
            <a:r>
              <a:rPr lang="en-AU" b="1" u="sng" dirty="0" smtClean="0"/>
              <a:t>DID YOU LEARN A NEW SKILL OR DEVELOP SOME NEW UNDERSTANDING:</a:t>
            </a:r>
          </a:p>
          <a:p>
            <a:r>
              <a:rPr lang="en-AU" dirty="0" smtClean="0"/>
              <a:t>LEARNT HOW TO USE WIKISPACES</a:t>
            </a:r>
            <a:endParaRPr lang="en-AU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10 DAY 4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357158" y="1571612"/>
            <a:ext cx="835824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b="1" u="sng" dirty="0" smtClean="0"/>
              <a:t>WHAT I DID TODAY:</a:t>
            </a:r>
          </a:p>
          <a:p>
            <a:r>
              <a:rPr lang="en-AU" dirty="0" smtClean="0"/>
              <a:t>WENT BACK AND COMPLETED SOME OF THE TASKS THAT I HAVE MISSED OUT ON DOING BECAUSE I WAS AWAY</a:t>
            </a:r>
          </a:p>
          <a:p>
            <a:r>
              <a:rPr lang="en-AU" b="1" u="sng" dirty="0" smtClean="0"/>
              <a:t>WHAT I ACHIEVED TODAY:</a:t>
            </a:r>
          </a:p>
          <a:p>
            <a:r>
              <a:rPr lang="en-AU" dirty="0" smtClean="0"/>
              <a:t>COMLETED SOME OF THE MISSED TASKS</a:t>
            </a:r>
          </a:p>
          <a:p>
            <a:r>
              <a:rPr lang="en-AU" b="1" u="sng" dirty="0" smtClean="0"/>
              <a:t>DID YOU LEARN A NEW SKILL OR DEVELOP SOME NEW UNDERSTANDING:</a:t>
            </a:r>
          </a:p>
          <a:p>
            <a:r>
              <a:rPr lang="en-AU" dirty="0" smtClean="0"/>
              <a:t>NO NOT REALLY</a:t>
            </a:r>
          </a:p>
          <a:p>
            <a:endParaRPr lang="en-AU" dirty="0"/>
          </a:p>
          <a:p>
            <a:endParaRPr lang="en-AU" dirty="0" smtClean="0"/>
          </a:p>
          <a:p>
            <a:r>
              <a:rPr lang="en-AU" b="1" u="sng" dirty="0" smtClean="0"/>
              <a:t>NOTE:</a:t>
            </a:r>
          </a:p>
          <a:p>
            <a:r>
              <a:rPr lang="en-AU" dirty="0" smtClean="0"/>
              <a:t>DIDN’T KNOW HOW TO DO LEARNNG GOALS</a:t>
            </a:r>
            <a:endParaRPr lang="en-AU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10 DAY 5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357158" y="1571612"/>
            <a:ext cx="835824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b="1" u="sng" dirty="0" smtClean="0"/>
              <a:t>WHAT I DID TODAY:</a:t>
            </a:r>
          </a:p>
          <a:p>
            <a:r>
              <a:rPr lang="en-AU" dirty="0" smtClean="0"/>
              <a:t>CLARINET LESSON PERIOD 1. INTERNET WAS DOWN PERIOD 2. COULD NOT ACCESS ANY WORK.</a:t>
            </a:r>
          </a:p>
          <a:p>
            <a:r>
              <a:rPr lang="en-AU" b="1" u="sng" dirty="0" smtClean="0"/>
              <a:t>WHAT I ACHIEVED TODAY:</a:t>
            </a:r>
          </a:p>
          <a:p>
            <a:r>
              <a:rPr lang="en-AU" dirty="0" smtClean="0"/>
              <a:t>NOTHING</a:t>
            </a:r>
          </a:p>
          <a:p>
            <a:r>
              <a:rPr lang="en-AU" b="1" u="sng" dirty="0" smtClean="0"/>
              <a:t>DID YOU LEARN A NEW SKILL OR DEVELOP SOME NEW UNDERSTANDING:</a:t>
            </a:r>
          </a:p>
          <a:p>
            <a:r>
              <a:rPr lang="en-AU" dirty="0" smtClean="0"/>
              <a:t>I LEARNT HOW TO PLAY A SONG IN MY CLARINET LESSON. APART FROM THAT NOTHING</a:t>
            </a:r>
            <a:endParaRPr lang="en-AU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6600" b="1" dirty="0" smtClean="0"/>
              <a:t>HOLIDAY CATCH UP</a:t>
            </a:r>
            <a:endParaRPr lang="en-AU" sz="6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85852" y="2357430"/>
            <a:ext cx="6572296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8700" dirty="0" smtClean="0">
                <a:sym typeface="Wingdings" pitchFamily="2" charset="2"/>
              </a:rPr>
              <a:t></a:t>
            </a:r>
            <a:endParaRPr lang="en-AU" sz="287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WEDNESDAY OF WEEK 2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357158" y="1785926"/>
            <a:ext cx="82153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b="1" u="sng" dirty="0" smtClean="0"/>
              <a:t>WHAT I DID TODAY:</a:t>
            </a:r>
          </a:p>
          <a:p>
            <a:r>
              <a:rPr lang="en-AU" dirty="0" smtClean="0"/>
              <a:t>TURNED ON MY COMPUTER. PRINTED OFF SOME PICTURES. I STARTED MY DRAWING. </a:t>
            </a:r>
            <a:endParaRPr lang="en-AU" dirty="0"/>
          </a:p>
          <a:p>
            <a:r>
              <a:rPr lang="en-AU" b="1" u="sng" dirty="0" smtClean="0"/>
              <a:t>WHAT I ACHIEVED TODAY:</a:t>
            </a:r>
          </a:p>
          <a:p>
            <a:r>
              <a:rPr lang="en-AU" dirty="0" smtClean="0"/>
              <a:t>STARTED MY DRAWING</a:t>
            </a:r>
          </a:p>
          <a:p>
            <a:r>
              <a:rPr lang="en-AU" b="1" u="sng" dirty="0" smtClean="0"/>
              <a:t>DID YOU LEARN A NEW SKILL OR DEVELOP SOME NEW UNDERSTANDING:</a:t>
            </a:r>
          </a:p>
          <a:p>
            <a:r>
              <a:rPr lang="en-AU" dirty="0" smtClean="0"/>
              <a:t>I LEARNT THAT I CAN DRAW</a:t>
            </a:r>
            <a:endParaRPr lang="en-AU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THURSDAY OF WEEK 2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357158" y="2274838"/>
            <a:ext cx="84296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b="1" u="sng" dirty="0" smtClean="0"/>
              <a:t>WHAT I DID TODAY:</a:t>
            </a:r>
          </a:p>
          <a:p>
            <a:r>
              <a:rPr lang="en-AU" dirty="0" smtClean="0"/>
              <a:t> I COMPLETED MY DRAWING</a:t>
            </a:r>
          </a:p>
          <a:p>
            <a:r>
              <a:rPr lang="en-AU" b="1" u="sng" dirty="0" smtClean="0"/>
              <a:t>WHAT I ACHIEVED TODAY:</a:t>
            </a:r>
          </a:p>
          <a:p>
            <a:r>
              <a:rPr lang="en-AU" dirty="0" smtClean="0"/>
              <a:t>COMPLETED MY DRAWING</a:t>
            </a:r>
          </a:p>
          <a:p>
            <a:r>
              <a:rPr lang="en-AU" b="1" u="sng" dirty="0" smtClean="0"/>
              <a:t>DID YOU LEARN A NEW SKILL OR DEVELOP SOME NEW UNDERSTANDING:</a:t>
            </a:r>
          </a:p>
          <a:p>
            <a:r>
              <a:rPr lang="en-AU" dirty="0" smtClean="0"/>
              <a:t>I LEARNT I CAN DRAW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1285860"/>
            <a:ext cx="80010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u="sng" dirty="0" smtClean="0"/>
              <a:t>WHAT I DID TODAY:</a:t>
            </a:r>
          </a:p>
          <a:p>
            <a:r>
              <a:rPr lang="en-AU" b="1" dirty="0" smtClean="0"/>
              <a:t>TODAY WAS THE FIRST DAY OF THE COLLABORATIVE UNIT. WE STARTED WITH AN INTRODUCTION. THEN WE GOT OUR COMPUTERS AND STARTED TO WORK. I THEN WATCHED THE KERT FEARNLY VIDEO. THEN I MOVED ONTO THE LOTUS DIAGRAM. THEN I STARTED THIS.</a:t>
            </a:r>
          </a:p>
          <a:p>
            <a:endParaRPr lang="en-AU" b="1" dirty="0" smtClean="0"/>
          </a:p>
          <a:p>
            <a:r>
              <a:rPr lang="en-AU" b="1" u="sng" dirty="0" smtClean="0"/>
              <a:t>WHAT I ACHIEVED TODAY:</a:t>
            </a:r>
          </a:p>
          <a:p>
            <a:r>
              <a:rPr lang="en-AU" b="1" dirty="0" smtClean="0"/>
              <a:t>I FINISHED MOST OF THE SET TASKS.</a:t>
            </a:r>
          </a:p>
          <a:p>
            <a:endParaRPr lang="en-AU" b="1" dirty="0"/>
          </a:p>
          <a:p>
            <a:r>
              <a:rPr lang="en-AU" b="1" u="sng" dirty="0" smtClean="0"/>
              <a:t>DID YOU LEARN A NEW SKILL OR DEVELOP SOME NEW UNDERSTANDING:</a:t>
            </a:r>
          </a:p>
          <a:p>
            <a:r>
              <a:rPr lang="en-AU" dirty="0" smtClean="0"/>
              <a:t>NO NOT REALLY</a:t>
            </a:r>
          </a:p>
          <a:p>
            <a:endParaRPr lang="en-AU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1928794" y="285728"/>
            <a:ext cx="50720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400" dirty="0" smtClean="0">
                <a:latin typeface="+mj-lt"/>
              </a:rPr>
              <a:t>WEEK 4 DAY 1</a:t>
            </a:r>
            <a:endParaRPr lang="en-AU" sz="4400" dirty="0">
              <a:latin typeface="+mj-l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FRIDAY OF WEEK 2</a:t>
            </a:r>
            <a:endParaRPr lang="en-AU" dirty="0"/>
          </a:p>
        </p:txBody>
      </p:sp>
      <p:sp>
        <p:nvSpPr>
          <p:cNvPr id="3" name="Rectangle 2"/>
          <p:cNvSpPr/>
          <p:nvPr/>
        </p:nvSpPr>
        <p:spPr>
          <a:xfrm>
            <a:off x="428596" y="2551837"/>
            <a:ext cx="82868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b="1" u="sng" dirty="0" smtClean="0"/>
              <a:t>WHAT I DID TODAY:</a:t>
            </a:r>
          </a:p>
          <a:p>
            <a:r>
              <a:rPr lang="en-AU" dirty="0" smtClean="0"/>
              <a:t> COMPLETED EVERYTHING THAT I HAVEN’T DONE IN THE COLLABORATIVE UNIT</a:t>
            </a:r>
          </a:p>
          <a:p>
            <a:r>
              <a:rPr lang="en-AU" b="1" u="sng" dirty="0" smtClean="0"/>
              <a:t>WHAT I ACHIEVED TODAY:</a:t>
            </a:r>
          </a:p>
          <a:p>
            <a:r>
              <a:rPr lang="en-AU" dirty="0" smtClean="0"/>
              <a:t>I FINISHED THE COLLABORATIVE UNIT</a:t>
            </a:r>
          </a:p>
          <a:p>
            <a:r>
              <a:rPr lang="en-AU" b="1" u="sng" dirty="0" smtClean="0"/>
              <a:t>DID YOU LEARN A NEW SKILL OR DEVELOP SOME NEW UNDERSTANDING:</a:t>
            </a:r>
          </a:p>
          <a:p>
            <a:r>
              <a:rPr lang="en-AU" dirty="0" smtClean="0"/>
              <a:t>I CAN FINISH THE COLLABORATIVE UNIT</a:t>
            </a:r>
            <a:endParaRPr lang="en-A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470025"/>
          </a:xfrm>
        </p:spPr>
        <p:txBody>
          <a:bodyPr/>
          <a:lstStyle/>
          <a:p>
            <a:r>
              <a:rPr lang="en-AU" dirty="0" smtClean="0"/>
              <a:t>WEEK 4 DAY 2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1643050"/>
            <a:ext cx="864399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u="sng" dirty="0" smtClean="0"/>
              <a:t>WHAT I DID TODAY:</a:t>
            </a:r>
          </a:p>
          <a:p>
            <a:r>
              <a:rPr lang="en-AU" dirty="0" smtClean="0"/>
              <a:t>GOT MY LAPTOP OUT. I DID SOME MORE OF MY LOTUS DIAGRAM. CREATED A GOOGLE DOCS ACCOUNT. CREATED MY SURVEY. </a:t>
            </a:r>
          </a:p>
          <a:p>
            <a:r>
              <a:rPr lang="en-AU" b="1" u="sng" dirty="0" smtClean="0"/>
              <a:t>WHAT I ACHIEVED TODAY:</a:t>
            </a:r>
          </a:p>
          <a:p>
            <a:r>
              <a:rPr lang="en-AU" dirty="0" smtClean="0"/>
              <a:t>I FINISHED MONDAY’S TASKS AND STARTED TODAYS TASKS.</a:t>
            </a:r>
          </a:p>
          <a:p>
            <a:r>
              <a:rPr lang="en-AU" b="1" u="sng" dirty="0" smtClean="0"/>
              <a:t>DID YOU LEARN A NEW SKILL OR DEVELOP SOME NEW UNDERSTANDING:</a:t>
            </a:r>
          </a:p>
          <a:p>
            <a:r>
              <a:rPr lang="en-AU" dirty="0" smtClean="0"/>
              <a:t>I LEARNT HOW TO USE GOOGLE DOCS AND HOW TO MAKE AN ONLINE SURVEY.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772400" cy="1470025"/>
          </a:xfrm>
        </p:spPr>
        <p:txBody>
          <a:bodyPr/>
          <a:lstStyle/>
          <a:p>
            <a:r>
              <a:rPr lang="en-AU" dirty="0" smtClean="0"/>
              <a:t>WEEK 4 DAY 3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285720" y="1857364"/>
            <a:ext cx="864399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b="1" u="sng" dirty="0" smtClean="0"/>
              <a:t>WHAT I DID TODAY:</a:t>
            </a:r>
          </a:p>
          <a:p>
            <a:r>
              <a:rPr lang="en-AU" dirty="0" smtClean="0"/>
              <a:t>GOT MY LAPTOP. FINISHED OFF MY SURVEY AND EMAILED IT OUT TO MY WORKING PARTY.</a:t>
            </a:r>
          </a:p>
          <a:p>
            <a:r>
              <a:rPr lang="en-AU" b="1" u="sng" dirty="0" smtClean="0"/>
              <a:t>WHAT I ACHIEVED TODAY:</a:t>
            </a:r>
          </a:p>
          <a:p>
            <a:r>
              <a:rPr lang="en-AU" dirty="0" smtClean="0"/>
              <a:t>FINISHED MY SURVEY</a:t>
            </a:r>
          </a:p>
          <a:p>
            <a:r>
              <a:rPr lang="en-AU" b="1" u="sng" dirty="0" smtClean="0"/>
              <a:t>DID YOU LEARN A NEW SKILL OR DEVELOP SOME NEW UNDERSTANDING:</a:t>
            </a:r>
          </a:p>
          <a:p>
            <a:r>
              <a:rPr lang="en-AU" dirty="0" smtClean="0"/>
              <a:t>NO NOT REALLY</a:t>
            </a:r>
            <a:endParaRPr lang="en-AU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4 DAY 4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357158" y="1428736"/>
            <a:ext cx="83582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b="1" u="sng" dirty="0" smtClean="0"/>
              <a:t>WHAT I DID TODAY:</a:t>
            </a:r>
          </a:p>
          <a:p>
            <a:r>
              <a:rPr lang="en-AU" dirty="0" smtClean="0"/>
              <a:t>GOT MY LAPTOP. GOT CONFUSED SO I ASKED FOR HELP</a:t>
            </a:r>
          </a:p>
          <a:p>
            <a:r>
              <a:rPr lang="en-AU" b="1" u="sng" dirty="0" smtClean="0"/>
              <a:t>WHAT I ACHIEVED TODAY:</a:t>
            </a:r>
          </a:p>
          <a:p>
            <a:r>
              <a:rPr lang="en-AU" dirty="0" smtClean="0"/>
              <a:t>I GOT CONFUSED</a:t>
            </a:r>
          </a:p>
          <a:p>
            <a:r>
              <a:rPr lang="en-AU" b="1" u="sng" dirty="0" smtClean="0"/>
              <a:t>DID YOU LEARN A NEW SKILL OR DEVELOP SOME NEW UNDERSTANDING:</a:t>
            </a:r>
          </a:p>
          <a:p>
            <a:r>
              <a:rPr lang="en-AU" dirty="0" smtClean="0"/>
              <a:t>NO NOT REALLY</a:t>
            </a:r>
            <a:endParaRPr lang="en-A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4 DAY5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357158" y="1643050"/>
            <a:ext cx="84296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2800" b="1" u="sng" dirty="0" smtClean="0"/>
              <a:t>WAS AT QUEEN VICTORIA MARKET ALL DAY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7 DAY 1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285720" y="1500174"/>
            <a:ext cx="83582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b="1" u="sng" dirty="0" smtClean="0"/>
              <a:t>WHAT I DID TODAY:</a:t>
            </a:r>
          </a:p>
          <a:p>
            <a:r>
              <a:rPr lang="en-AU" dirty="0" smtClean="0"/>
              <a:t>HAD A CLARINET LESSON PERIOD 1. GOT MY LAPTOP. FOUND OUT HAT WAS HAPPENEING. EMAILED MY SURVEYS OUT TO ABOUT 20 PEOPLE OR SO. STARTED TO MAKE THE SURVEY RESULTS INTO GRAPHS</a:t>
            </a:r>
          </a:p>
          <a:p>
            <a:r>
              <a:rPr lang="en-AU" b="1" u="sng" dirty="0" smtClean="0"/>
              <a:t>WHAT I ACHIEVED TODAY:</a:t>
            </a:r>
          </a:p>
          <a:p>
            <a:r>
              <a:rPr lang="en-AU" dirty="0" smtClean="0"/>
              <a:t>EMAILED SURVEYS AND STARTED RESULT GRAPHS.</a:t>
            </a:r>
          </a:p>
          <a:p>
            <a:r>
              <a:rPr lang="en-AU" b="1" u="sng" dirty="0" smtClean="0"/>
              <a:t>DID YOU LEARN A NEW SKILL OR DEVELOP SOME NEW UNDERSTANDING:</a:t>
            </a:r>
          </a:p>
          <a:p>
            <a:r>
              <a:rPr lang="en-AU" dirty="0" smtClean="0"/>
              <a:t>NO NOT REALLY</a:t>
            </a:r>
            <a:endParaRPr lang="en-AU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7 DAY2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285720" y="1500174"/>
            <a:ext cx="84296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b="1" u="sng" dirty="0" smtClean="0"/>
              <a:t>WHAT I DID TODAY:</a:t>
            </a:r>
          </a:p>
          <a:p>
            <a:r>
              <a:rPr lang="en-AU" dirty="0" smtClean="0"/>
              <a:t>FINISHED SURVEY RESULT GRAPHS</a:t>
            </a:r>
          </a:p>
          <a:p>
            <a:r>
              <a:rPr lang="en-AU" b="1" u="sng" dirty="0" smtClean="0"/>
              <a:t>WHAT I ACHIEVED TODAY:</a:t>
            </a:r>
          </a:p>
          <a:p>
            <a:r>
              <a:rPr lang="en-AU" dirty="0" smtClean="0"/>
              <a:t>FINISHED RESULT GRAPHS</a:t>
            </a:r>
          </a:p>
          <a:p>
            <a:r>
              <a:rPr lang="en-AU" b="1" u="sng" dirty="0" smtClean="0"/>
              <a:t>DID YOU LEARN A NEW SKILL OR DEVELOP SOME NEW UNDERSTANDING:</a:t>
            </a:r>
          </a:p>
          <a:p>
            <a:r>
              <a:rPr lang="en-AU" dirty="0" smtClean="0"/>
              <a:t>NO NOT REALLY</a:t>
            </a:r>
            <a:endParaRPr lang="en-AU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7 DAY 3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500034" y="2551837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3600" b="1" u="sng" dirty="0" smtClean="0"/>
              <a:t>PRODUCTION MATINEE – WAS NOT HERE</a:t>
            </a:r>
            <a:endParaRPr lang="en-AU" sz="3600" b="1" u="sng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939</Words>
  <Application>Microsoft Office PowerPoint</Application>
  <PresentationFormat>On-screen Show (4:3)</PresentationFormat>
  <Paragraphs>127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Slide 2</vt:lpstr>
      <vt:lpstr>WEEK 4 DAY 2</vt:lpstr>
      <vt:lpstr>WEEK 4 DAY 3</vt:lpstr>
      <vt:lpstr>WEEK 4 DAY 4</vt:lpstr>
      <vt:lpstr>WEEK 4 DAY5</vt:lpstr>
      <vt:lpstr>WEEK 7 DAY 1</vt:lpstr>
      <vt:lpstr>WEEK 7 DAY2</vt:lpstr>
      <vt:lpstr>WEEK 7 DAY 3</vt:lpstr>
      <vt:lpstr>WEEK 7 DAY 4</vt:lpstr>
      <vt:lpstr>WEEK 7 DAY 5</vt:lpstr>
      <vt:lpstr>WEEK 10 DAY 1</vt:lpstr>
      <vt:lpstr>WEEK 10 DAY 2</vt:lpstr>
      <vt:lpstr>WEEK 10 DAY 3</vt:lpstr>
      <vt:lpstr>WEEK 10 DAY 4</vt:lpstr>
      <vt:lpstr>WEEK 10 DAY 5</vt:lpstr>
      <vt:lpstr>HOLIDAY CATCH UP</vt:lpstr>
      <vt:lpstr>WEDNESDAY OF WEEK 2</vt:lpstr>
      <vt:lpstr>THURSDAY OF WEEK 2</vt:lpstr>
      <vt:lpstr>FRIDAY OF WEEK 2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Fergusson</dc:creator>
  <cp:lastModifiedBy>Fergusson</cp:lastModifiedBy>
  <cp:revision>12</cp:revision>
  <dcterms:created xsi:type="dcterms:W3CDTF">2010-10-01T06:43:26Z</dcterms:created>
  <dcterms:modified xsi:type="dcterms:W3CDTF">2010-10-01T08:34:23Z</dcterms:modified>
</cp:coreProperties>
</file>